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79"/>
    <p:restoredTop sz="94059"/>
  </p:normalViewPr>
  <p:slideViewPr>
    <p:cSldViewPr snapToGrid="0" snapToObjects="1">
      <p:cViewPr varScale="1">
        <p:scale>
          <a:sx n="70" d="100"/>
          <a:sy n="70" d="100"/>
        </p:scale>
        <p:origin x="-536" y="-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Thesis Statements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The most important element in an essay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3300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Thesis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 a single sentence </a:t>
            </a:r>
          </a:p>
          <a:p>
            <a:r>
              <a:rPr lang="en-US" dirty="0" smtClean="0"/>
              <a:t>Announces the topic/subject</a:t>
            </a:r>
          </a:p>
          <a:p>
            <a:r>
              <a:rPr lang="en-US" dirty="0" smtClean="0"/>
              <a:t>Makes only one main idea</a:t>
            </a:r>
          </a:p>
          <a:p>
            <a:r>
              <a:rPr lang="en-US" dirty="0" smtClean="0"/>
              <a:t>Is never expressed as a question</a:t>
            </a:r>
          </a:p>
          <a:p>
            <a:r>
              <a:rPr lang="en-US" dirty="0" smtClean="0"/>
              <a:t>Can help to organize the entire essay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52187"/>
          <a:stretch/>
        </p:blipFill>
        <p:spPr>
          <a:xfrm>
            <a:off x="7600750" y="609600"/>
            <a:ext cx="3539426" cy="2258264"/>
          </a:xfrm>
          <a:prstGeom prst="rect">
            <a:avLst/>
          </a:prstGeom>
          <a:effectLst>
            <a:glow rad="596900">
              <a:schemeClr val="tx1">
                <a:lumMod val="75000"/>
                <a:alpha val="40000"/>
              </a:schemeClr>
            </a:glo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49215"/>
          <a:stretch/>
        </p:blipFill>
        <p:spPr>
          <a:xfrm>
            <a:off x="7600750" y="3392557"/>
            <a:ext cx="3539426" cy="2398643"/>
          </a:xfrm>
          <a:prstGeom prst="rect">
            <a:avLst/>
          </a:prstGeom>
          <a:effectLst>
            <a:glow rad="596900">
              <a:schemeClr val="tx1">
                <a:lumMod val="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572162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5479" y="516836"/>
            <a:ext cx="4315054" cy="1391478"/>
          </a:xfrm>
        </p:spPr>
        <p:txBody>
          <a:bodyPr/>
          <a:lstStyle/>
          <a:p>
            <a:r>
              <a:rPr lang="en-US" dirty="0" smtClean="0"/>
              <a:t>Strong thesis statements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690532" y="2133599"/>
            <a:ext cx="6759346" cy="3657601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Topic</a:t>
            </a:r>
            <a:r>
              <a:rPr lang="en-US" sz="2400" dirty="0" smtClean="0"/>
              <a:t>: what the essay is about.</a:t>
            </a:r>
          </a:p>
          <a:p>
            <a:endParaRPr lang="en-US" sz="2400" dirty="0" smtClean="0"/>
          </a:p>
          <a:p>
            <a:r>
              <a:rPr lang="en-US" sz="2400" b="1" dirty="0" smtClean="0"/>
              <a:t>Attitude</a:t>
            </a:r>
            <a:r>
              <a:rPr lang="en-US" sz="2400" dirty="0" smtClean="0"/>
              <a:t>: how the writer feels about the topic.</a:t>
            </a:r>
          </a:p>
          <a:p>
            <a:endParaRPr lang="en-US" sz="2400" dirty="0" smtClean="0"/>
          </a:p>
          <a:p>
            <a:r>
              <a:rPr lang="en-US" sz="2400" b="1" dirty="0" smtClean="0"/>
              <a:t>Essay map</a:t>
            </a:r>
            <a:r>
              <a:rPr lang="en-US" sz="2400" dirty="0" smtClean="0"/>
              <a:t>: a way of organizing sub-topics with the thesis statement.</a:t>
            </a: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006" y="2324101"/>
            <a:ext cx="4064000" cy="3467100"/>
          </a:xfrm>
          <a:prstGeom prst="rect">
            <a:avLst/>
          </a:prstGeom>
          <a:effectLst>
            <a:glow rad="406400">
              <a:schemeClr val="accent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140589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Thesis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Football is a popular sport because it is relatively inexpensive to fund.</a:t>
            </a:r>
          </a:p>
          <a:p>
            <a:r>
              <a:rPr lang="en-US" dirty="0" smtClean="0"/>
              <a:t>Expanding your vocabulary, learning about new places, and developing a better writing style make reading a valuable activity.</a:t>
            </a:r>
          </a:p>
          <a:p>
            <a:r>
              <a:rPr lang="en-US" dirty="0" smtClean="0"/>
              <a:t>Working while going to school can teach students responsibility, organizational skills, and teamwork.</a:t>
            </a:r>
          </a:p>
          <a:p>
            <a:r>
              <a:rPr lang="en-US" dirty="0" smtClean="0"/>
              <a:t>Regular oil changes can keep a car running more efficiently, improve gas mileage, and reduce long-term maintenance costs.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227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42</TotalTime>
  <Words>151</Words>
  <Application>Microsoft Macintosh PowerPoint</Application>
  <PresentationFormat>Custom</PresentationFormat>
  <Paragraphs>19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Mesh</vt:lpstr>
      <vt:lpstr>Thesis Statements</vt:lpstr>
      <vt:lpstr>The Thesis statement</vt:lpstr>
      <vt:lpstr>Strong thesis statements</vt:lpstr>
      <vt:lpstr>Sample Thesis statements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Thesis Statements</dc:title>
  <dc:creator>Microsoft Office User</dc:creator>
  <cp:lastModifiedBy>Adam</cp:lastModifiedBy>
  <cp:revision>5</cp:revision>
  <dcterms:created xsi:type="dcterms:W3CDTF">2017-10-04T05:59:53Z</dcterms:created>
  <dcterms:modified xsi:type="dcterms:W3CDTF">2017-10-04T15:49:18Z</dcterms:modified>
</cp:coreProperties>
</file>

<file path=docProps/thumbnail.jpeg>
</file>